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4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6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9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18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6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26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83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90" y="1760243"/>
            <a:ext cx="3541002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60243"/>
            <a:ext cx="3541002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909119" y="4053383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K22973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793" y="4034302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K22974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2285187" y="1000740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Endomucin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#103-PA49AG)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14339" y="4380899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Immunofluorescence staining (green) of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-sections of adult mouse kidney (fixed 15 min in 4% PFA) with anti-mouse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Endomucin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(5µg/ml) [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Cat# 103-PA49AG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] and counter staining of nuclei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1400" dirty="0" smtClean="0">
              <a:cs typeface="Arial" charset="0"/>
            </a:endParaRPr>
          </a:p>
          <a:p>
            <a:pPr algn="just"/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experiment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was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performed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Prof. Dr. J. Wilting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Dr. K. Buttler, University  Göttingen, Germany.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716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2013-05-24T08:27:18Z</dcterms:created>
  <dcterms:modified xsi:type="dcterms:W3CDTF">2015-03-24T12:40:07Z</dcterms:modified>
</cp:coreProperties>
</file>